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88" r:id="rId3"/>
    <p:sldId id="289" r:id="rId4"/>
    <p:sldId id="325" r:id="rId5"/>
    <p:sldId id="326" r:id="rId6"/>
    <p:sldId id="327" r:id="rId7"/>
    <p:sldId id="330" r:id="rId8"/>
    <p:sldId id="329" r:id="rId9"/>
    <p:sldId id="328" r:id="rId10"/>
    <p:sldId id="331" r:id="rId11"/>
    <p:sldId id="332" r:id="rId12"/>
  </p:sldIdLst>
  <p:sldSz cx="9144000" cy="5143500" type="screen16x9"/>
  <p:notesSz cx="6858000" cy="9144000"/>
  <p:embeddedFontLst>
    <p:embeddedFont>
      <p:font typeface="Source Sans Pro" panose="020B0604020202020204" charset="0"/>
      <p:regular r:id="rId14"/>
      <p:bold r:id="rId15"/>
      <p:italic r:id="rId16"/>
      <p:boldItalic r:id="rId17"/>
    </p:embeddedFont>
    <p:embeddedFont>
      <p:font typeface="Cambria Math" panose="02040503050406030204" pitchFamily="18" charset="0"/>
      <p:regular r:id="rId18"/>
    </p:embeddedFont>
    <p:embeddedFont>
      <p:font typeface="Oswald" panose="020B0604020202020204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4341A-4EE2-4885-B17D-4086B769AF5B}">
  <a:tblStyle styleId="{9064341A-4EE2-4885-B17D-4086B769AF5B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C27E01-2FD9-4E82-9177-8D0FD3497DB6}" type="doc">
      <dgm:prSet loTypeId="urn:microsoft.com/office/officeart/2005/8/layout/hierarchy2" loCatId="hierarchy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vi-VN"/>
        </a:p>
      </dgm:t>
    </dgm:pt>
    <dgm:pt modelId="{70A892A1-C06E-4256-BE5D-3C0E8D912497}">
      <dgm:prSet phldrT="[Text]" custT="1"/>
      <dgm:spPr/>
      <dgm:t>
        <a:bodyPr/>
        <a:lstStyle/>
        <a:p>
          <a:r>
            <a:rPr lang="vi-VN" sz="4000" b="1" dirty="0" smtClean="0">
              <a:solidFill>
                <a:schemeClr val="tx1"/>
              </a:solidFill>
            </a:rPr>
            <a:t>Lực ma sát</a:t>
          </a:r>
          <a:endParaRPr lang="vi-VN" sz="4000" b="1" dirty="0">
            <a:solidFill>
              <a:schemeClr val="tx1"/>
            </a:solidFill>
          </a:endParaRPr>
        </a:p>
      </dgm:t>
    </dgm:pt>
    <dgm:pt modelId="{74764E3E-3BAE-4420-9B4C-A7BC04B761BE}" type="parTrans" cxnId="{B0C2B62A-D871-4D02-8BD7-12F305453840}">
      <dgm:prSet/>
      <dgm:spPr/>
      <dgm:t>
        <a:bodyPr/>
        <a:lstStyle/>
        <a:p>
          <a:endParaRPr lang="vi-VN"/>
        </a:p>
      </dgm:t>
    </dgm:pt>
    <dgm:pt modelId="{141E31CE-57AF-4B99-BB65-82C128077F61}" type="sibTrans" cxnId="{B0C2B62A-D871-4D02-8BD7-12F305453840}">
      <dgm:prSet/>
      <dgm:spPr/>
      <dgm:t>
        <a:bodyPr/>
        <a:lstStyle/>
        <a:p>
          <a:endParaRPr lang="vi-VN"/>
        </a:p>
      </dgm:t>
    </dgm:pt>
    <dgm:pt modelId="{974E9768-8EEB-43DF-BBD0-AF2A8852C83B}">
      <dgm:prSet phldrT="[Text]" custT="1"/>
      <dgm:spPr/>
      <dgm:t>
        <a:bodyPr/>
        <a:lstStyle/>
        <a:p>
          <a:r>
            <a:rPr lang="vi-VN" sz="4000" b="1" dirty="0" smtClean="0">
              <a:solidFill>
                <a:schemeClr val="tx1"/>
              </a:solidFill>
            </a:rPr>
            <a:t>Lực ma sát trượt</a:t>
          </a:r>
          <a:endParaRPr lang="vi-VN" sz="4000" b="1" dirty="0">
            <a:solidFill>
              <a:schemeClr val="tx1"/>
            </a:solidFill>
          </a:endParaRPr>
        </a:p>
      </dgm:t>
    </dgm:pt>
    <dgm:pt modelId="{70E59C4D-8CE9-44B5-8CB2-F1921A92637E}" type="parTrans" cxnId="{71019FE1-9D46-4C49-9024-843382E21603}">
      <dgm:prSet/>
      <dgm:spPr/>
      <dgm:t>
        <a:bodyPr/>
        <a:lstStyle/>
        <a:p>
          <a:endParaRPr lang="vi-VN"/>
        </a:p>
      </dgm:t>
    </dgm:pt>
    <dgm:pt modelId="{A02C2644-0C24-41C0-BFC1-826457695FCA}" type="sibTrans" cxnId="{71019FE1-9D46-4C49-9024-843382E21603}">
      <dgm:prSet/>
      <dgm:spPr/>
      <dgm:t>
        <a:bodyPr/>
        <a:lstStyle/>
        <a:p>
          <a:endParaRPr lang="vi-VN"/>
        </a:p>
      </dgm:t>
    </dgm:pt>
    <dgm:pt modelId="{AA9178ED-EE91-460A-AC59-A4EA88CBDFE1}">
      <dgm:prSet phldrT="[Text]" custT="1"/>
      <dgm:spPr/>
      <dgm:t>
        <a:bodyPr/>
        <a:lstStyle/>
        <a:p>
          <a:r>
            <a:rPr lang="vi-VN" sz="4000" b="1" dirty="0" smtClean="0">
              <a:solidFill>
                <a:schemeClr val="tx1"/>
              </a:solidFill>
            </a:rPr>
            <a:t>Lực ma sát lăn</a:t>
          </a:r>
          <a:endParaRPr lang="vi-VN" sz="4000" b="1" dirty="0">
            <a:solidFill>
              <a:schemeClr val="tx1"/>
            </a:solidFill>
          </a:endParaRPr>
        </a:p>
      </dgm:t>
    </dgm:pt>
    <dgm:pt modelId="{D85A911B-B905-45BA-91C3-7071350852C6}" type="parTrans" cxnId="{4C5D5E0F-A4DF-4D17-B208-15C2864C8AE0}">
      <dgm:prSet/>
      <dgm:spPr/>
      <dgm:t>
        <a:bodyPr/>
        <a:lstStyle/>
        <a:p>
          <a:endParaRPr lang="vi-VN"/>
        </a:p>
      </dgm:t>
    </dgm:pt>
    <dgm:pt modelId="{BE1AD2B6-8A3E-4440-817D-7AAC7B6D2E0C}" type="sibTrans" cxnId="{4C5D5E0F-A4DF-4D17-B208-15C2864C8AE0}">
      <dgm:prSet/>
      <dgm:spPr/>
      <dgm:t>
        <a:bodyPr/>
        <a:lstStyle/>
        <a:p>
          <a:endParaRPr lang="vi-VN"/>
        </a:p>
      </dgm:t>
    </dgm:pt>
    <dgm:pt modelId="{38DC5D1B-F562-4789-ADE3-B77180169279}">
      <dgm:prSet phldrT="[Text]" custT="1"/>
      <dgm:spPr/>
      <dgm:t>
        <a:bodyPr/>
        <a:lstStyle/>
        <a:p>
          <a:r>
            <a:rPr lang="vi-VN" sz="4000" b="1" dirty="0" smtClean="0">
              <a:solidFill>
                <a:schemeClr val="tx1"/>
              </a:solidFill>
            </a:rPr>
            <a:t>Lực ma sát nghỉ</a:t>
          </a:r>
          <a:endParaRPr lang="vi-VN" sz="4000" b="1" dirty="0">
            <a:solidFill>
              <a:schemeClr val="tx1"/>
            </a:solidFill>
          </a:endParaRPr>
        </a:p>
      </dgm:t>
    </dgm:pt>
    <dgm:pt modelId="{50604229-10B9-491E-ABF3-71BC0749E401}" type="parTrans" cxnId="{28B0AFC1-8FDD-43CB-9D02-0630C27C50D0}">
      <dgm:prSet/>
      <dgm:spPr/>
      <dgm:t>
        <a:bodyPr/>
        <a:lstStyle/>
        <a:p>
          <a:endParaRPr lang="vi-VN"/>
        </a:p>
      </dgm:t>
    </dgm:pt>
    <dgm:pt modelId="{A5946791-181D-4ACB-82D5-C495FE2047D6}" type="sibTrans" cxnId="{28B0AFC1-8FDD-43CB-9D02-0630C27C50D0}">
      <dgm:prSet/>
      <dgm:spPr/>
      <dgm:t>
        <a:bodyPr/>
        <a:lstStyle/>
        <a:p>
          <a:endParaRPr lang="vi-VN"/>
        </a:p>
      </dgm:t>
    </dgm:pt>
    <dgm:pt modelId="{E46845E3-95AD-4FC8-9725-3F5E912EA6FA}" type="pres">
      <dgm:prSet presAssocID="{EEC27E01-2FD9-4E82-9177-8D0FD3497DB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81487862-D9B3-4CA5-A400-781D0DE6D004}" type="pres">
      <dgm:prSet presAssocID="{70A892A1-C06E-4256-BE5D-3C0E8D912497}" presName="root1" presStyleCnt="0"/>
      <dgm:spPr/>
    </dgm:pt>
    <dgm:pt modelId="{AE377802-E194-4E8B-9AA5-B70E74D756CF}" type="pres">
      <dgm:prSet presAssocID="{70A892A1-C06E-4256-BE5D-3C0E8D91249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9B6AA909-C3C4-40DD-91D9-3DE8944282B2}" type="pres">
      <dgm:prSet presAssocID="{70A892A1-C06E-4256-BE5D-3C0E8D912497}" presName="level2hierChild" presStyleCnt="0"/>
      <dgm:spPr/>
    </dgm:pt>
    <dgm:pt modelId="{E2CDC07C-B4B0-46E6-B4BB-4FB80B9F2AB1}" type="pres">
      <dgm:prSet presAssocID="{70E59C4D-8CE9-44B5-8CB2-F1921A92637E}" presName="conn2-1" presStyleLbl="parChTrans1D2" presStyleIdx="0" presStyleCnt="3"/>
      <dgm:spPr/>
      <dgm:t>
        <a:bodyPr/>
        <a:lstStyle/>
        <a:p>
          <a:endParaRPr lang="vi-VN"/>
        </a:p>
      </dgm:t>
    </dgm:pt>
    <dgm:pt modelId="{D3EA15D1-9BCF-48CA-A430-51C62909F433}" type="pres">
      <dgm:prSet presAssocID="{70E59C4D-8CE9-44B5-8CB2-F1921A92637E}" presName="connTx" presStyleLbl="parChTrans1D2" presStyleIdx="0" presStyleCnt="3"/>
      <dgm:spPr/>
      <dgm:t>
        <a:bodyPr/>
        <a:lstStyle/>
        <a:p>
          <a:endParaRPr lang="vi-VN"/>
        </a:p>
      </dgm:t>
    </dgm:pt>
    <dgm:pt modelId="{CBFF12A2-B850-4479-B9F1-65EADEF3796B}" type="pres">
      <dgm:prSet presAssocID="{974E9768-8EEB-43DF-BBD0-AF2A8852C83B}" presName="root2" presStyleCnt="0"/>
      <dgm:spPr/>
    </dgm:pt>
    <dgm:pt modelId="{CCF14141-18B6-4FDA-845D-1D6DF33264AE}" type="pres">
      <dgm:prSet presAssocID="{974E9768-8EEB-43DF-BBD0-AF2A8852C83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4E43759F-9017-4EFC-8209-3F834581E37F}" type="pres">
      <dgm:prSet presAssocID="{974E9768-8EEB-43DF-BBD0-AF2A8852C83B}" presName="level3hierChild" presStyleCnt="0"/>
      <dgm:spPr/>
    </dgm:pt>
    <dgm:pt modelId="{F91A70CF-5CB2-47F8-A477-1C1D99503771}" type="pres">
      <dgm:prSet presAssocID="{D85A911B-B905-45BA-91C3-7071350852C6}" presName="conn2-1" presStyleLbl="parChTrans1D2" presStyleIdx="1" presStyleCnt="3"/>
      <dgm:spPr/>
      <dgm:t>
        <a:bodyPr/>
        <a:lstStyle/>
        <a:p>
          <a:endParaRPr lang="vi-VN"/>
        </a:p>
      </dgm:t>
    </dgm:pt>
    <dgm:pt modelId="{43494A51-D0D6-474B-A031-72FDA1FA7CDD}" type="pres">
      <dgm:prSet presAssocID="{D85A911B-B905-45BA-91C3-7071350852C6}" presName="connTx" presStyleLbl="parChTrans1D2" presStyleIdx="1" presStyleCnt="3"/>
      <dgm:spPr/>
      <dgm:t>
        <a:bodyPr/>
        <a:lstStyle/>
        <a:p>
          <a:endParaRPr lang="vi-VN"/>
        </a:p>
      </dgm:t>
    </dgm:pt>
    <dgm:pt modelId="{91216597-507F-40A9-AAC0-7E77E40A299E}" type="pres">
      <dgm:prSet presAssocID="{AA9178ED-EE91-460A-AC59-A4EA88CBDFE1}" presName="root2" presStyleCnt="0"/>
      <dgm:spPr/>
    </dgm:pt>
    <dgm:pt modelId="{9FFD6B0C-2B87-433A-9BFB-0D6F0D37C4AE}" type="pres">
      <dgm:prSet presAssocID="{AA9178ED-EE91-460A-AC59-A4EA88CBDFE1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D9A720F0-E1EA-453D-A316-4BBC4CC9E450}" type="pres">
      <dgm:prSet presAssocID="{AA9178ED-EE91-460A-AC59-A4EA88CBDFE1}" presName="level3hierChild" presStyleCnt="0"/>
      <dgm:spPr/>
    </dgm:pt>
    <dgm:pt modelId="{18AF1BF8-1977-49FB-BE5F-9409757F0BFD}" type="pres">
      <dgm:prSet presAssocID="{50604229-10B9-491E-ABF3-71BC0749E401}" presName="conn2-1" presStyleLbl="parChTrans1D2" presStyleIdx="2" presStyleCnt="3"/>
      <dgm:spPr/>
      <dgm:t>
        <a:bodyPr/>
        <a:lstStyle/>
        <a:p>
          <a:endParaRPr lang="vi-VN"/>
        </a:p>
      </dgm:t>
    </dgm:pt>
    <dgm:pt modelId="{C9DE7F4D-6D54-4104-A588-55D7C7C0CE48}" type="pres">
      <dgm:prSet presAssocID="{50604229-10B9-491E-ABF3-71BC0749E401}" presName="connTx" presStyleLbl="parChTrans1D2" presStyleIdx="2" presStyleCnt="3"/>
      <dgm:spPr/>
      <dgm:t>
        <a:bodyPr/>
        <a:lstStyle/>
        <a:p>
          <a:endParaRPr lang="vi-VN"/>
        </a:p>
      </dgm:t>
    </dgm:pt>
    <dgm:pt modelId="{966229EB-B06F-4C16-AABE-5EEA53E324E7}" type="pres">
      <dgm:prSet presAssocID="{38DC5D1B-F562-4789-ADE3-B77180169279}" presName="root2" presStyleCnt="0"/>
      <dgm:spPr/>
    </dgm:pt>
    <dgm:pt modelId="{55DD5D80-0C23-4CD5-A3BF-E7A308E83A9A}" type="pres">
      <dgm:prSet presAssocID="{38DC5D1B-F562-4789-ADE3-B77180169279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2D49049E-F45F-4C65-90B3-29BE6BA460DA}" type="pres">
      <dgm:prSet presAssocID="{38DC5D1B-F562-4789-ADE3-B77180169279}" presName="level3hierChild" presStyleCnt="0"/>
      <dgm:spPr/>
    </dgm:pt>
  </dgm:ptLst>
  <dgm:cxnLst>
    <dgm:cxn modelId="{E4B83577-4EE9-4AA0-8581-373C6DB26C17}" type="presOf" srcId="{50604229-10B9-491E-ABF3-71BC0749E401}" destId="{18AF1BF8-1977-49FB-BE5F-9409757F0BFD}" srcOrd="0" destOrd="0" presId="urn:microsoft.com/office/officeart/2005/8/layout/hierarchy2"/>
    <dgm:cxn modelId="{2C9E53E9-A5A5-4436-A009-CE9F5825025D}" type="presOf" srcId="{AA9178ED-EE91-460A-AC59-A4EA88CBDFE1}" destId="{9FFD6B0C-2B87-433A-9BFB-0D6F0D37C4AE}" srcOrd="0" destOrd="0" presId="urn:microsoft.com/office/officeart/2005/8/layout/hierarchy2"/>
    <dgm:cxn modelId="{F8C1E8B6-0310-4382-8A9E-9A2E1FDDFE54}" type="presOf" srcId="{EEC27E01-2FD9-4E82-9177-8D0FD3497DB6}" destId="{E46845E3-95AD-4FC8-9725-3F5E912EA6FA}" srcOrd="0" destOrd="0" presId="urn:microsoft.com/office/officeart/2005/8/layout/hierarchy2"/>
    <dgm:cxn modelId="{28B0AFC1-8FDD-43CB-9D02-0630C27C50D0}" srcId="{70A892A1-C06E-4256-BE5D-3C0E8D912497}" destId="{38DC5D1B-F562-4789-ADE3-B77180169279}" srcOrd="2" destOrd="0" parTransId="{50604229-10B9-491E-ABF3-71BC0749E401}" sibTransId="{A5946791-181D-4ACB-82D5-C495FE2047D6}"/>
    <dgm:cxn modelId="{7A189A85-0B79-4053-9DA8-D8C362E39BC1}" type="presOf" srcId="{70A892A1-C06E-4256-BE5D-3C0E8D912497}" destId="{AE377802-E194-4E8B-9AA5-B70E74D756CF}" srcOrd="0" destOrd="0" presId="urn:microsoft.com/office/officeart/2005/8/layout/hierarchy2"/>
    <dgm:cxn modelId="{1593335A-A3B2-4901-A329-A2C15B55C2A0}" type="presOf" srcId="{974E9768-8EEB-43DF-BBD0-AF2A8852C83B}" destId="{CCF14141-18B6-4FDA-845D-1D6DF33264AE}" srcOrd="0" destOrd="0" presId="urn:microsoft.com/office/officeart/2005/8/layout/hierarchy2"/>
    <dgm:cxn modelId="{4C5D5E0F-A4DF-4D17-B208-15C2864C8AE0}" srcId="{70A892A1-C06E-4256-BE5D-3C0E8D912497}" destId="{AA9178ED-EE91-460A-AC59-A4EA88CBDFE1}" srcOrd="1" destOrd="0" parTransId="{D85A911B-B905-45BA-91C3-7071350852C6}" sibTransId="{BE1AD2B6-8A3E-4440-817D-7AAC7B6D2E0C}"/>
    <dgm:cxn modelId="{B0580714-9AF4-4CC7-8CE8-310A013EED23}" type="presOf" srcId="{70E59C4D-8CE9-44B5-8CB2-F1921A92637E}" destId="{E2CDC07C-B4B0-46E6-B4BB-4FB80B9F2AB1}" srcOrd="0" destOrd="0" presId="urn:microsoft.com/office/officeart/2005/8/layout/hierarchy2"/>
    <dgm:cxn modelId="{159CFDA3-AC11-4D70-AD05-8B3C06A2ED99}" type="presOf" srcId="{50604229-10B9-491E-ABF3-71BC0749E401}" destId="{C9DE7F4D-6D54-4104-A588-55D7C7C0CE48}" srcOrd="1" destOrd="0" presId="urn:microsoft.com/office/officeart/2005/8/layout/hierarchy2"/>
    <dgm:cxn modelId="{40F7D0B9-B75B-4B6E-B6A6-145CEDCB135E}" type="presOf" srcId="{70E59C4D-8CE9-44B5-8CB2-F1921A92637E}" destId="{D3EA15D1-9BCF-48CA-A430-51C62909F433}" srcOrd="1" destOrd="0" presId="urn:microsoft.com/office/officeart/2005/8/layout/hierarchy2"/>
    <dgm:cxn modelId="{B63DDC5D-9A97-414B-B844-37E1BB7C7321}" type="presOf" srcId="{38DC5D1B-F562-4789-ADE3-B77180169279}" destId="{55DD5D80-0C23-4CD5-A3BF-E7A308E83A9A}" srcOrd="0" destOrd="0" presId="urn:microsoft.com/office/officeart/2005/8/layout/hierarchy2"/>
    <dgm:cxn modelId="{B0C2B62A-D871-4D02-8BD7-12F305453840}" srcId="{EEC27E01-2FD9-4E82-9177-8D0FD3497DB6}" destId="{70A892A1-C06E-4256-BE5D-3C0E8D912497}" srcOrd="0" destOrd="0" parTransId="{74764E3E-3BAE-4420-9B4C-A7BC04B761BE}" sibTransId="{141E31CE-57AF-4B99-BB65-82C128077F61}"/>
    <dgm:cxn modelId="{481563A7-9F13-44C7-8C9C-3D893DB75F11}" type="presOf" srcId="{D85A911B-B905-45BA-91C3-7071350852C6}" destId="{43494A51-D0D6-474B-A031-72FDA1FA7CDD}" srcOrd="1" destOrd="0" presId="urn:microsoft.com/office/officeart/2005/8/layout/hierarchy2"/>
    <dgm:cxn modelId="{F4558CFD-5D8C-447B-954F-B35097ED9611}" type="presOf" srcId="{D85A911B-B905-45BA-91C3-7071350852C6}" destId="{F91A70CF-5CB2-47F8-A477-1C1D99503771}" srcOrd="0" destOrd="0" presId="urn:microsoft.com/office/officeart/2005/8/layout/hierarchy2"/>
    <dgm:cxn modelId="{71019FE1-9D46-4C49-9024-843382E21603}" srcId="{70A892A1-C06E-4256-BE5D-3C0E8D912497}" destId="{974E9768-8EEB-43DF-BBD0-AF2A8852C83B}" srcOrd="0" destOrd="0" parTransId="{70E59C4D-8CE9-44B5-8CB2-F1921A92637E}" sibTransId="{A02C2644-0C24-41C0-BFC1-826457695FCA}"/>
    <dgm:cxn modelId="{C86C7AA0-D05C-4C3D-807D-D13A5AC1D9E4}" type="presParOf" srcId="{E46845E3-95AD-4FC8-9725-3F5E912EA6FA}" destId="{81487862-D9B3-4CA5-A400-781D0DE6D004}" srcOrd="0" destOrd="0" presId="urn:microsoft.com/office/officeart/2005/8/layout/hierarchy2"/>
    <dgm:cxn modelId="{908D5133-7D63-4EF1-A605-D495D0672DD2}" type="presParOf" srcId="{81487862-D9B3-4CA5-A400-781D0DE6D004}" destId="{AE377802-E194-4E8B-9AA5-B70E74D756CF}" srcOrd="0" destOrd="0" presId="urn:microsoft.com/office/officeart/2005/8/layout/hierarchy2"/>
    <dgm:cxn modelId="{3014E8E0-5030-4803-8FF5-80EA5D686C4E}" type="presParOf" srcId="{81487862-D9B3-4CA5-A400-781D0DE6D004}" destId="{9B6AA909-C3C4-40DD-91D9-3DE8944282B2}" srcOrd="1" destOrd="0" presId="urn:microsoft.com/office/officeart/2005/8/layout/hierarchy2"/>
    <dgm:cxn modelId="{12776E7F-5BD7-4402-9CC9-92D3F178E19B}" type="presParOf" srcId="{9B6AA909-C3C4-40DD-91D9-3DE8944282B2}" destId="{E2CDC07C-B4B0-46E6-B4BB-4FB80B9F2AB1}" srcOrd="0" destOrd="0" presId="urn:microsoft.com/office/officeart/2005/8/layout/hierarchy2"/>
    <dgm:cxn modelId="{2F5F15FE-171A-40E2-97F9-A6F763B85AF8}" type="presParOf" srcId="{E2CDC07C-B4B0-46E6-B4BB-4FB80B9F2AB1}" destId="{D3EA15D1-9BCF-48CA-A430-51C62909F433}" srcOrd="0" destOrd="0" presId="urn:microsoft.com/office/officeart/2005/8/layout/hierarchy2"/>
    <dgm:cxn modelId="{4D76B0B0-6D79-4C01-B3D5-F7106C6483AA}" type="presParOf" srcId="{9B6AA909-C3C4-40DD-91D9-3DE8944282B2}" destId="{CBFF12A2-B850-4479-B9F1-65EADEF3796B}" srcOrd="1" destOrd="0" presId="urn:microsoft.com/office/officeart/2005/8/layout/hierarchy2"/>
    <dgm:cxn modelId="{A6B2F75E-5903-4770-9B9F-F914849BEC96}" type="presParOf" srcId="{CBFF12A2-B850-4479-B9F1-65EADEF3796B}" destId="{CCF14141-18B6-4FDA-845D-1D6DF33264AE}" srcOrd="0" destOrd="0" presId="urn:microsoft.com/office/officeart/2005/8/layout/hierarchy2"/>
    <dgm:cxn modelId="{7AFBD4F1-182E-4E60-94FA-577E8D39196A}" type="presParOf" srcId="{CBFF12A2-B850-4479-B9F1-65EADEF3796B}" destId="{4E43759F-9017-4EFC-8209-3F834581E37F}" srcOrd="1" destOrd="0" presId="urn:microsoft.com/office/officeart/2005/8/layout/hierarchy2"/>
    <dgm:cxn modelId="{E957D6E0-077A-4800-B8EC-CD8666604968}" type="presParOf" srcId="{9B6AA909-C3C4-40DD-91D9-3DE8944282B2}" destId="{F91A70CF-5CB2-47F8-A477-1C1D99503771}" srcOrd="2" destOrd="0" presId="urn:microsoft.com/office/officeart/2005/8/layout/hierarchy2"/>
    <dgm:cxn modelId="{EF88F424-4D34-4896-9A0D-0D879F412323}" type="presParOf" srcId="{F91A70CF-5CB2-47F8-A477-1C1D99503771}" destId="{43494A51-D0D6-474B-A031-72FDA1FA7CDD}" srcOrd="0" destOrd="0" presId="urn:microsoft.com/office/officeart/2005/8/layout/hierarchy2"/>
    <dgm:cxn modelId="{47A81A2E-88CD-4D8A-92AA-E882BEE8BD35}" type="presParOf" srcId="{9B6AA909-C3C4-40DD-91D9-3DE8944282B2}" destId="{91216597-507F-40A9-AAC0-7E77E40A299E}" srcOrd="3" destOrd="0" presId="urn:microsoft.com/office/officeart/2005/8/layout/hierarchy2"/>
    <dgm:cxn modelId="{D260FF35-1CA8-4FB3-8BA7-F0A9818E9CE8}" type="presParOf" srcId="{91216597-507F-40A9-AAC0-7E77E40A299E}" destId="{9FFD6B0C-2B87-433A-9BFB-0D6F0D37C4AE}" srcOrd="0" destOrd="0" presId="urn:microsoft.com/office/officeart/2005/8/layout/hierarchy2"/>
    <dgm:cxn modelId="{B1C6D6FC-EFF5-4825-A171-ED5845052108}" type="presParOf" srcId="{91216597-507F-40A9-AAC0-7E77E40A299E}" destId="{D9A720F0-E1EA-453D-A316-4BBC4CC9E450}" srcOrd="1" destOrd="0" presId="urn:microsoft.com/office/officeart/2005/8/layout/hierarchy2"/>
    <dgm:cxn modelId="{D97098C1-4828-40F7-A220-CBBAFC6DFAFD}" type="presParOf" srcId="{9B6AA909-C3C4-40DD-91D9-3DE8944282B2}" destId="{18AF1BF8-1977-49FB-BE5F-9409757F0BFD}" srcOrd="4" destOrd="0" presId="urn:microsoft.com/office/officeart/2005/8/layout/hierarchy2"/>
    <dgm:cxn modelId="{BB64B80C-7510-448F-B165-63209020BB7A}" type="presParOf" srcId="{18AF1BF8-1977-49FB-BE5F-9409757F0BFD}" destId="{C9DE7F4D-6D54-4104-A588-55D7C7C0CE48}" srcOrd="0" destOrd="0" presId="urn:microsoft.com/office/officeart/2005/8/layout/hierarchy2"/>
    <dgm:cxn modelId="{CA3B1D37-9AE3-432E-B7FC-FD9D95D9C364}" type="presParOf" srcId="{9B6AA909-C3C4-40DD-91D9-3DE8944282B2}" destId="{966229EB-B06F-4C16-AABE-5EEA53E324E7}" srcOrd="5" destOrd="0" presId="urn:microsoft.com/office/officeart/2005/8/layout/hierarchy2"/>
    <dgm:cxn modelId="{2D2E3F12-7B93-42BB-9204-642747F44775}" type="presParOf" srcId="{966229EB-B06F-4C16-AABE-5EEA53E324E7}" destId="{55DD5D80-0C23-4CD5-A3BF-E7A308E83A9A}" srcOrd="0" destOrd="0" presId="urn:microsoft.com/office/officeart/2005/8/layout/hierarchy2"/>
    <dgm:cxn modelId="{7BA1B9D5-0F0E-434D-A2EE-C82E7123778A}" type="presParOf" srcId="{966229EB-B06F-4C16-AABE-5EEA53E324E7}" destId="{2D49049E-F45F-4C65-90B3-29BE6BA460D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77802-E194-4E8B-9AA5-B70E74D756CF}">
      <dsp:nvSpPr>
        <dsp:cNvPr id="0" name=""/>
        <dsp:cNvSpPr/>
      </dsp:nvSpPr>
      <dsp:spPr>
        <a:xfrm>
          <a:off x="95249" y="1416843"/>
          <a:ext cx="2460625" cy="1230312"/>
        </a:xfrm>
        <a:prstGeom prst="roundRect">
          <a:avLst>
            <a:gd name="adj" fmla="val 10000"/>
          </a:avLst>
        </a:prstGeom>
        <a:solidFill>
          <a:schemeClr val="accent3">
            <a:alpha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4000" b="1" kern="1200" dirty="0" smtClean="0">
              <a:solidFill>
                <a:schemeClr val="tx1"/>
              </a:solidFill>
            </a:rPr>
            <a:t>Lực ma sát</a:t>
          </a:r>
          <a:endParaRPr lang="vi-VN" sz="4000" b="1" kern="1200" dirty="0">
            <a:solidFill>
              <a:schemeClr val="tx1"/>
            </a:solidFill>
          </a:endParaRPr>
        </a:p>
      </dsp:txBody>
      <dsp:txXfrm>
        <a:off x="131284" y="1452878"/>
        <a:ext cx="2388555" cy="1158242"/>
      </dsp:txXfrm>
    </dsp:sp>
    <dsp:sp modelId="{E2CDC07C-B4B0-46E6-B4BB-4FB80B9F2AB1}">
      <dsp:nvSpPr>
        <dsp:cNvPr id="0" name=""/>
        <dsp:cNvSpPr/>
      </dsp:nvSpPr>
      <dsp:spPr>
        <a:xfrm rot="18289469">
          <a:off x="2186232" y="1297324"/>
          <a:ext cx="172353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723535" y="27246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600" kern="1200"/>
        </a:p>
      </dsp:txBody>
      <dsp:txXfrm>
        <a:off x="3004911" y="1281481"/>
        <a:ext cx="86176" cy="86176"/>
      </dsp:txXfrm>
    </dsp:sp>
    <dsp:sp modelId="{CCF14141-18B6-4FDA-845D-1D6DF33264AE}">
      <dsp:nvSpPr>
        <dsp:cNvPr id="0" name=""/>
        <dsp:cNvSpPr/>
      </dsp:nvSpPr>
      <dsp:spPr>
        <a:xfrm>
          <a:off x="3540125" y="1984"/>
          <a:ext cx="2460625" cy="1230312"/>
        </a:xfrm>
        <a:prstGeom prst="roundRect">
          <a:avLst>
            <a:gd name="adj" fmla="val 10000"/>
          </a:avLst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4000" b="1" kern="1200" dirty="0" smtClean="0">
              <a:solidFill>
                <a:schemeClr val="tx1"/>
              </a:solidFill>
            </a:rPr>
            <a:t>Lực ma sát trượt</a:t>
          </a:r>
          <a:endParaRPr lang="vi-VN" sz="4000" b="1" kern="1200" dirty="0">
            <a:solidFill>
              <a:schemeClr val="tx1"/>
            </a:solidFill>
          </a:endParaRPr>
        </a:p>
      </dsp:txBody>
      <dsp:txXfrm>
        <a:off x="3576160" y="38019"/>
        <a:ext cx="2388555" cy="1158242"/>
      </dsp:txXfrm>
    </dsp:sp>
    <dsp:sp modelId="{F91A70CF-5CB2-47F8-A477-1C1D99503771}">
      <dsp:nvSpPr>
        <dsp:cNvPr id="0" name=""/>
        <dsp:cNvSpPr/>
      </dsp:nvSpPr>
      <dsp:spPr>
        <a:xfrm>
          <a:off x="2555874" y="2004753"/>
          <a:ext cx="98425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984250" y="27246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kern="1200"/>
        </a:p>
      </dsp:txBody>
      <dsp:txXfrm>
        <a:off x="3023393" y="2007393"/>
        <a:ext cx="49212" cy="49212"/>
      </dsp:txXfrm>
    </dsp:sp>
    <dsp:sp modelId="{9FFD6B0C-2B87-433A-9BFB-0D6F0D37C4AE}">
      <dsp:nvSpPr>
        <dsp:cNvPr id="0" name=""/>
        <dsp:cNvSpPr/>
      </dsp:nvSpPr>
      <dsp:spPr>
        <a:xfrm>
          <a:off x="3540125" y="1416843"/>
          <a:ext cx="2460625" cy="1230312"/>
        </a:xfrm>
        <a:prstGeom prst="roundRect">
          <a:avLst>
            <a:gd name="adj" fmla="val 10000"/>
          </a:avLst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4000" b="1" kern="1200" dirty="0" smtClean="0">
              <a:solidFill>
                <a:schemeClr val="tx1"/>
              </a:solidFill>
            </a:rPr>
            <a:t>Lực ma sát lăn</a:t>
          </a:r>
          <a:endParaRPr lang="vi-VN" sz="4000" b="1" kern="1200" dirty="0">
            <a:solidFill>
              <a:schemeClr val="tx1"/>
            </a:solidFill>
          </a:endParaRPr>
        </a:p>
      </dsp:txBody>
      <dsp:txXfrm>
        <a:off x="3576160" y="1452878"/>
        <a:ext cx="2388555" cy="1158242"/>
      </dsp:txXfrm>
    </dsp:sp>
    <dsp:sp modelId="{18AF1BF8-1977-49FB-BE5F-9409757F0BFD}">
      <dsp:nvSpPr>
        <dsp:cNvPr id="0" name=""/>
        <dsp:cNvSpPr/>
      </dsp:nvSpPr>
      <dsp:spPr>
        <a:xfrm rot="3310531">
          <a:off x="2186232" y="2712183"/>
          <a:ext cx="172353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723535" y="27246"/>
              </a:lnTo>
            </a:path>
          </a:pathLst>
        </a:cu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600" kern="1200"/>
        </a:p>
      </dsp:txBody>
      <dsp:txXfrm>
        <a:off x="3004911" y="2696341"/>
        <a:ext cx="86176" cy="86176"/>
      </dsp:txXfrm>
    </dsp:sp>
    <dsp:sp modelId="{55DD5D80-0C23-4CD5-A3BF-E7A308E83A9A}">
      <dsp:nvSpPr>
        <dsp:cNvPr id="0" name=""/>
        <dsp:cNvSpPr/>
      </dsp:nvSpPr>
      <dsp:spPr>
        <a:xfrm>
          <a:off x="3540125" y="2831703"/>
          <a:ext cx="2460625" cy="1230312"/>
        </a:xfrm>
        <a:prstGeom prst="roundRect">
          <a:avLst>
            <a:gd name="adj" fmla="val 10000"/>
          </a:avLst>
        </a:prstGeom>
        <a:solidFill>
          <a:schemeClr val="accent3">
            <a:alpha val="7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4000" b="1" kern="1200" dirty="0" smtClean="0">
              <a:solidFill>
                <a:schemeClr val="tx1"/>
              </a:solidFill>
            </a:rPr>
            <a:t>Lực ma sát nghỉ</a:t>
          </a:r>
          <a:endParaRPr lang="vi-VN" sz="4000" b="1" kern="1200" dirty="0">
            <a:solidFill>
              <a:schemeClr val="tx1"/>
            </a:solidFill>
          </a:endParaRPr>
        </a:p>
      </dsp:txBody>
      <dsp:txXfrm>
        <a:off x="3576160" y="2867738"/>
        <a:ext cx="2388555" cy="11582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200513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51" name="Shape 4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91893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Shape 7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7" name="Shape 7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9804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Shape 7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7" name="Shape 7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9804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Shape 7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7" name="Shape 7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9804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Shape 7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7" name="Shape 7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9804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Shape 7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7" name="Shape 7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9804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Shape 7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7" name="Shape 7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9804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Shape 7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7" name="Shape 7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98046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Shape 7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7" name="Shape 7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9804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Shape 7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37" name="Shape 7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9804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0" t="0" r="0" b="0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rgbClr val="AFF000">
              <a:alpha val="81920"/>
            </a:srgbClr>
          </a:solidFill>
          <a:ln>
            <a:noFill/>
          </a:ln>
        </p:spPr>
      </p:sp>
      <p:sp>
        <p:nvSpPr>
          <p:cNvPr id="34" name="Shape 34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0" t="0" r="0" b="0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5" name="Shape 35"/>
          <p:cNvSpPr/>
          <p:nvPr/>
        </p:nvSpPr>
        <p:spPr>
          <a:xfrm rot="8100000">
            <a:off x="1847980" y="1814568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 rot="8100000">
            <a:off x="6038980" y="2098418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 rot="8100000">
            <a:off x="7181980" y="2131768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38" name="Shape 38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39" name="Shape 39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0" t="0" r="0" b="0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</p:spPr>
        </p:sp>
        <p:sp>
          <p:nvSpPr>
            <p:cNvPr id="40" name="Shape 40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0" t="0" r="0" b="0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</p:spPr>
        </p:sp>
        <p:sp>
          <p:nvSpPr>
            <p:cNvPr id="41" name="Shape 41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0" t="0" r="0" b="0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</p:spPr>
        </p:sp>
      </p:grpSp>
      <p:grpSp>
        <p:nvGrpSpPr>
          <p:cNvPr id="42" name="Shape 42"/>
          <p:cNvGrpSpPr/>
          <p:nvPr/>
        </p:nvGrpSpPr>
        <p:grpSpPr>
          <a:xfrm>
            <a:off x="-42837" y="2005087"/>
            <a:ext cx="9229574" cy="642787"/>
            <a:chOff x="-42837" y="4443487"/>
            <a:chExt cx="9229574" cy="642787"/>
          </a:xfrm>
        </p:grpSpPr>
        <p:sp>
          <p:nvSpPr>
            <p:cNvPr id="43" name="Shape 43"/>
            <p:cNvSpPr/>
            <p:nvPr/>
          </p:nvSpPr>
          <p:spPr>
            <a:xfrm>
              <a:off x="1114450" y="490068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1495450" y="5029275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733450" y="4972125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352450" y="496260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-42837" y="46054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1876450" y="48340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2257450" y="482925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2638450" y="454826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3019450" y="461493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3400450" y="461493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3781450" y="49483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4162450" y="49483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4543450" y="4667325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4924450" y="454350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7" name="Shape 57"/>
            <p:cNvSpPr/>
            <p:nvPr/>
          </p:nvSpPr>
          <p:spPr>
            <a:xfrm>
              <a:off x="5305450" y="477210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>
              <a:off x="5686450" y="477210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9" name="Shape 59"/>
            <p:cNvSpPr/>
            <p:nvPr/>
          </p:nvSpPr>
          <p:spPr>
            <a:xfrm>
              <a:off x="6067450" y="484830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0" name="Shape 60"/>
            <p:cNvSpPr/>
            <p:nvPr/>
          </p:nvSpPr>
          <p:spPr>
            <a:xfrm>
              <a:off x="6448450" y="472923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1" name="Shape 61"/>
            <p:cNvSpPr/>
            <p:nvPr/>
          </p:nvSpPr>
          <p:spPr>
            <a:xfrm>
              <a:off x="6829450" y="50245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7210450" y="50245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7591450" y="444348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7972450" y="455778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>
              <a:off x="8353450" y="455778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6" name="Shape 66"/>
            <p:cNvSpPr/>
            <p:nvPr/>
          </p:nvSpPr>
          <p:spPr>
            <a:xfrm>
              <a:off x="8734450" y="455778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7" name="Shape 67"/>
            <p:cNvSpPr/>
            <p:nvPr/>
          </p:nvSpPr>
          <p:spPr>
            <a:xfrm>
              <a:off x="9129737" y="486735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68" name="Shape 68"/>
          <p:cNvSpPr/>
          <p:nvPr/>
        </p:nvSpPr>
        <p:spPr>
          <a:xfrm>
            <a:off x="2990700" y="2147800"/>
            <a:ext cx="114599" cy="114599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" name="Shape 69"/>
          <p:cNvSpPr/>
          <p:nvPr/>
        </p:nvSpPr>
        <p:spPr>
          <a:xfrm>
            <a:off x="1085700" y="2433550"/>
            <a:ext cx="114599" cy="114599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/>
          <p:nvPr/>
        </p:nvSpPr>
        <p:spPr>
          <a:xfrm>
            <a:off x="4895700" y="2077631"/>
            <a:ext cx="114599" cy="114599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" name="Shape 71"/>
          <p:cNvSpPr/>
          <p:nvPr/>
        </p:nvSpPr>
        <p:spPr>
          <a:xfrm rot="8100000">
            <a:off x="8699949" y="1890768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2847975" y="3363425"/>
            <a:ext cx="56103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1pPr>
            <a:lvl2pPr lvl="1" algn="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2pPr>
            <a:lvl3pPr lvl="2" algn="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3pPr>
            <a:lvl4pPr lvl="3" algn="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4pPr>
            <a:lvl5pPr lvl="4" algn="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5pPr>
            <a:lvl6pPr lvl="5" algn="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6pPr>
            <a:lvl7pPr lvl="6" algn="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7pPr>
            <a:lvl8pPr lvl="7" algn="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8pPr>
            <a:lvl9pPr lvl="8" algn="r">
              <a:spcBef>
                <a:spcPts val="0"/>
              </a:spcBef>
              <a:buClr>
                <a:srgbClr val="FFFFFF"/>
              </a:buClr>
              <a:buSzPct val="100000"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0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-28575" y="4446775"/>
            <a:ext cx="9191625" cy="712477"/>
          </a:xfrm>
          <a:custGeom>
            <a:avLst/>
            <a:gdLst/>
            <a:ahLst/>
            <a:cxnLst/>
            <a:rect l="0" t="0" r="0" b="0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rgbClr val="AFF000">
              <a:alpha val="81920"/>
            </a:srgbClr>
          </a:solidFill>
          <a:ln>
            <a:noFill/>
          </a:ln>
        </p:spPr>
      </p:sp>
      <p:sp>
        <p:nvSpPr>
          <p:cNvPr id="161" name="Shape 161"/>
          <p:cNvSpPr/>
          <p:nvPr/>
        </p:nvSpPr>
        <p:spPr>
          <a:xfrm>
            <a:off x="-28575" y="4578111"/>
            <a:ext cx="9191625" cy="584438"/>
          </a:xfrm>
          <a:custGeom>
            <a:avLst/>
            <a:gdLst/>
            <a:ahLst/>
            <a:cxnLst/>
            <a:rect l="0" t="0" r="0" b="0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162" name="Shape 162"/>
          <p:cNvSpPr/>
          <p:nvPr/>
        </p:nvSpPr>
        <p:spPr>
          <a:xfrm rot="8100000">
            <a:off x="1847980" y="4252968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/>
          <p:nvPr/>
        </p:nvSpPr>
        <p:spPr>
          <a:xfrm rot="8100000">
            <a:off x="6038980" y="4536818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/>
          <p:nvPr/>
        </p:nvSpPr>
        <p:spPr>
          <a:xfrm rot="8100000">
            <a:off x="7181980" y="4570168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grpSp>
        <p:nvGrpSpPr>
          <p:cNvPr id="165" name="Shape 165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166" name="Shape 166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0" t="0" r="0" b="0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</p:spPr>
        </p:sp>
        <p:sp>
          <p:nvSpPr>
            <p:cNvPr id="167" name="Shape 167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0" t="0" r="0" b="0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</p:spPr>
        </p:sp>
        <p:sp>
          <p:nvSpPr>
            <p:cNvPr id="168" name="Shape 168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0" t="0" r="0" b="0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lg" len="lg"/>
              <a:tailEnd type="none" w="lg" len="lg"/>
            </a:ln>
          </p:spPr>
        </p:sp>
      </p:grpSp>
      <p:grpSp>
        <p:nvGrpSpPr>
          <p:cNvPr id="169" name="Shape 169"/>
          <p:cNvGrpSpPr/>
          <p:nvPr/>
        </p:nvGrpSpPr>
        <p:grpSpPr>
          <a:xfrm>
            <a:off x="-42837" y="4443487"/>
            <a:ext cx="9229574" cy="642787"/>
            <a:chOff x="-42837" y="4443487"/>
            <a:chExt cx="9229574" cy="642787"/>
          </a:xfrm>
        </p:grpSpPr>
        <p:sp>
          <p:nvSpPr>
            <p:cNvPr id="170" name="Shape 170"/>
            <p:cNvSpPr/>
            <p:nvPr/>
          </p:nvSpPr>
          <p:spPr>
            <a:xfrm>
              <a:off x="1114450" y="490068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1" name="Shape 171"/>
            <p:cNvSpPr/>
            <p:nvPr/>
          </p:nvSpPr>
          <p:spPr>
            <a:xfrm>
              <a:off x="1495450" y="5029275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2" name="Shape 172"/>
            <p:cNvSpPr/>
            <p:nvPr/>
          </p:nvSpPr>
          <p:spPr>
            <a:xfrm>
              <a:off x="733450" y="4972125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3" name="Shape 173"/>
            <p:cNvSpPr/>
            <p:nvPr/>
          </p:nvSpPr>
          <p:spPr>
            <a:xfrm>
              <a:off x="352450" y="496260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4" name="Shape 174"/>
            <p:cNvSpPr/>
            <p:nvPr/>
          </p:nvSpPr>
          <p:spPr>
            <a:xfrm>
              <a:off x="-42837" y="46054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5" name="Shape 175"/>
            <p:cNvSpPr/>
            <p:nvPr/>
          </p:nvSpPr>
          <p:spPr>
            <a:xfrm>
              <a:off x="1876450" y="48340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6" name="Shape 176"/>
            <p:cNvSpPr/>
            <p:nvPr/>
          </p:nvSpPr>
          <p:spPr>
            <a:xfrm>
              <a:off x="2257450" y="482925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7" name="Shape 177"/>
            <p:cNvSpPr/>
            <p:nvPr/>
          </p:nvSpPr>
          <p:spPr>
            <a:xfrm>
              <a:off x="2638450" y="454826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8" name="Shape 178"/>
            <p:cNvSpPr/>
            <p:nvPr/>
          </p:nvSpPr>
          <p:spPr>
            <a:xfrm>
              <a:off x="3019450" y="461493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9" name="Shape 179"/>
            <p:cNvSpPr/>
            <p:nvPr/>
          </p:nvSpPr>
          <p:spPr>
            <a:xfrm>
              <a:off x="3400450" y="461493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0" name="Shape 180"/>
            <p:cNvSpPr/>
            <p:nvPr/>
          </p:nvSpPr>
          <p:spPr>
            <a:xfrm>
              <a:off x="3781450" y="49483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1" name="Shape 181"/>
            <p:cNvSpPr/>
            <p:nvPr/>
          </p:nvSpPr>
          <p:spPr>
            <a:xfrm>
              <a:off x="4162450" y="49483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2" name="Shape 182"/>
            <p:cNvSpPr/>
            <p:nvPr/>
          </p:nvSpPr>
          <p:spPr>
            <a:xfrm>
              <a:off x="4543450" y="4667325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3" name="Shape 183"/>
            <p:cNvSpPr/>
            <p:nvPr/>
          </p:nvSpPr>
          <p:spPr>
            <a:xfrm>
              <a:off x="4924450" y="454350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4" name="Shape 184"/>
            <p:cNvSpPr/>
            <p:nvPr/>
          </p:nvSpPr>
          <p:spPr>
            <a:xfrm>
              <a:off x="5305450" y="477210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5" name="Shape 185"/>
            <p:cNvSpPr/>
            <p:nvPr/>
          </p:nvSpPr>
          <p:spPr>
            <a:xfrm>
              <a:off x="5686450" y="477210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6" name="Shape 186"/>
            <p:cNvSpPr/>
            <p:nvPr/>
          </p:nvSpPr>
          <p:spPr>
            <a:xfrm>
              <a:off x="6067450" y="484830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7" name="Shape 187"/>
            <p:cNvSpPr/>
            <p:nvPr/>
          </p:nvSpPr>
          <p:spPr>
            <a:xfrm>
              <a:off x="6448450" y="472923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8" name="Shape 188"/>
            <p:cNvSpPr/>
            <p:nvPr/>
          </p:nvSpPr>
          <p:spPr>
            <a:xfrm>
              <a:off x="6829450" y="50245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9" name="Shape 189"/>
            <p:cNvSpPr/>
            <p:nvPr/>
          </p:nvSpPr>
          <p:spPr>
            <a:xfrm>
              <a:off x="7210450" y="5024512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0" name="Shape 190"/>
            <p:cNvSpPr/>
            <p:nvPr/>
          </p:nvSpPr>
          <p:spPr>
            <a:xfrm>
              <a:off x="7591450" y="444348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1" name="Shape 191"/>
            <p:cNvSpPr/>
            <p:nvPr/>
          </p:nvSpPr>
          <p:spPr>
            <a:xfrm>
              <a:off x="7972450" y="455778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2" name="Shape 192"/>
            <p:cNvSpPr/>
            <p:nvPr/>
          </p:nvSpPr>
          <p:spPr>
            <a:xfrm>
              <a:off x="8353450" y="455778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3" name="Shape 193"/>
            <p:cNvSpPr/>
            <p:nvPr/>
          </p:nvSpPr>
          <p:spPr>
            <a:xfrm>
              <a:off x="8734450" y="4557787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4" name="Shape 194"/>
            <p:cNvSpPr/>
            <p:nvPr/>
          </p:nvSpPr>
          <p:spPr>
            <a:xfrm>
              <a:off x="9129737" y="4867350"/>
              <a:ext cx="56999" cy="56999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95" name="Shape 195"/>
          <p:cNvSpPr/>
          <p:nvPr/>
        </p:nvSpPr>
        <p:spPr>
          <a:xfrm>
            <a:off x="2990700" y="4586200"/>
            <a:ext cx="114599" cy="114599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/>
          <p:nvPr/>
        </p:nvSpPr>
        <p:spPr>
          <a:xfrm>
            <a:off x="1085700" y="4871950"/>
            <a:ext cx="114599" cy="114599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7" name="Shape 197"/>
          <p:cNvSpPr/>
          <p:nvPr/>
        </p:nvSpPr>
        <p:spPr>
          <a:xfrm>
            <a:off x="4895700" y="4516031"/>
            <a:ext cx="114599" cy="114599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8" name="Shape 198"/>
          <p:cNvSpPr/>
          <p:nvPr/>
        </p:nvSpPr>
        <p:spPr>
          <a:xfrm rot="8100000">
            <a:off x="8699949" y="4329168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pletely blank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5802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hape 6"/>
          <p:cNvGrpSpPr/>
          <p:nvPr/>
        </p:nvGrpSpPr>
        <p:grpSpPr>
          <a:xfrm>
            <a:off x="381000" y="7"/>
            <a:ext cx="8382000" cy="5162348"/>
            <a:chOff x="381000" y="-18750"/>
            <a:chExt cx="8382000" cy="5180999"/>
          </a:xfrm>
        </p:grpSpPr>
        <p:cxnSp>
          <p:nvCxnSpPr>
            <p:cNvPr id="7" name="Shape 7"/>
            <p:cNvCxnSpPr/>
            <p:nvPr/>
          </p:nvCxnSpPr>
          <p:spPr>
            <a:xfrm>
              <a:off x="762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8" name="Shape 8"/>
            <p:cNvCxnSpPr/>
            <p:nvPr/>
          </p:nvCxnSpPr>
          <p:spPr>
            <a:xfrm>
              <a:off x="1524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9" name="Shape 9"/>
            <p:cNvCxnSpPr/>
            <p:nvPr/>
          </p:nvCxnSpPr>
          <p:spPr>
            <a:xfrm>
              <a:off x="2286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0" name="Shape 10"/>
            <p:cNvCxnSpPr/>
            <p:nvPr/>
          </p:nvCxnSpPr>
          <p:spPr>
            <a:xfrm>
              <a:off x="3048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1" name="Shape 11"/>
            <p:cNvCxnSpPr/>
            <p:nvPr/>
          </p:nvCxnSpPr>
          <p:spPr>
            <a:xfrm>
              <a:off x="3810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2" name="Shape 12"/>
            <p:cNvCxnSpPr/>
            <p:nvPr/>
          </p:nvCxnSpPr>
          <p:spPr>
            <a:xfrm>
              <a:off x="4572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3" name="Shape 13"/>
            <p:cNvCxnSpPr/>
            <p:nvPr/>
          </p:nvCxnSpPr>
          <p:spPr>
            <a:xfrm>
              <a:off x="5334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4" name="Shape 14"/>
            <p:cNvCxnSpPr/>
            <p:nvPr/>
          </p:nvCxnSpPr>
          <p:spPr>
            <a:xfrm>
              <a:off x="6096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5" name="Shape 15"/>
            <p:cNvCxnSpPr/>
            <p:nvPr/>
          </p:nvCxnSpPr>
          <p:spPr>
            <a:xfrm>
              <a:off x="6858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6" name="Shape 16"/>
            <p:cNvCxnSpPr/>
            <p:nvPr/>
          </p:nvCxnSpPr>
          <p:spPr>
            <a:xfrm>
              <a:off x="7620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8382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lg" len="lg"/>
              <a:tailEnd type="none" w="lg" len="lg"/>
            </a:ln>
          </p:spPr>
        </p:cxnSp>
        <p:cxnSp>
          <p:nvCxnSpPr>
            <p:cNvPr id="18" name="Shape 18"/>
            <p:cNvCxnSpPr/>
            <p:nvPr/>
          </p:nvCxnSpPr>
          <p:spPr>
            <a:xfrm>
              <a:off x="381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19" name="Shape 19"/>
            <p:cNvCxnSpPr/>
            <p:nvPr/>
          </p:nvCxnSpPr>
          <p:spPr>
            <a:xfrm>
              <a:off x="1143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20" name="Shape 20"/>
            <p:cNvCxnSpPr/>
            <p:nvPr/>
          </p:nvCxnSpPr>
          <p:spPr>
            <a:xfrm>
              <a:off x="1905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21" name="Shape 21"/>
            <p:cNvCxnSpPr/>
            <p:nvPr/>
          </p:nvCxnSpPr>
          <p:spPr>
            <a:xfrm>
              <a:off x="2667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22" name="Shape 22"/>
            <p:cNvCxnSpPr/>
            <p:nvPr/>
          </p:nvCxnSpPr>
          <p:spPr>
            <a:xfrm>
              <a:off x="3429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23" name="Shape 23"/>
            <p:cNvCxnSpPr/>
            <p:nvPr/>
          </p:nvCxnSpPr>
          <p:spPr>
            <a:xfrm>
              <a:off x="4191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24" name="Shape 24"/>
            <p:cNvCxnSpPr/>
            <p:nvPr/>
          </p:nvCxnSpPr>
          <p:spPr>
            <a:xfrm>
              <a:off x="4953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25" name="Shape 25"/>
            <p:cNvCxnSpPr/>
            <p:nvPr/>
          </p:nvCxnSpPr>
          <p:spPr>
            <a:xfrm>
              <a:off x="5715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26" name="Shape 26"/>
            <p:cNvCxnSpPr/>
            <p:nvPr/>
          </p:nvCxnSpPr>
          <p:spPr>
            <a:xfrm>
              <a:off x="6477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27" name="Shape 27"/>
            <p:cNvCxnSpPr/>
            <p:nvPr/>
          </p:nvCxnSpPr>
          <p:spPr>
            <a:xfrm>
              <a:off x="7239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28" name="Shape 28"/>
            <p:cNvCxnSpPr/>
            <p:nvPr/>
          </p:nvCxnSpPr>
          <p:spPr>
            <a:xfrm>
              <a:off x="8001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  <p:cxnSp>
          <p:nvCxnSpPr>
            <p:cNvPr id="29" name="Shape 29"/>
            <p:cNvCxnSpPr/>
            <p:nvPr/>
          </p:nvCxnSpPr>
          <p:spPr>
            <a:xfrm>
              <a:off x="8763000" y="-18750"/>
              <a:ext cx="0" cy="5180999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lg" len="lg"/>
              <a:tailEnd type="none" w="lg" len="lg"/>
            </a:ln>
          </p:spPr>
        </p:cxnSp>
      </p:grpSp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rgbClr val="00CEF6"/>
              </a:buClr>
              <a:buSzPct val="100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spcBef>
                <a:spcPts val="0"/>
              </a:spcBef>
              <a:buClr>
                <a:srgbClr val="00CEF6"/>
              </a:buClr>
              <a:buSzPct val="100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spcBef>
                <a:spcPts val="0"/>
              </a:spcBef>
              <a:buClr>
                <a:srgbClr val="00CEF6"/>
              </a:buClr>
              <a:buSzPct val="100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spcBef>
                <a:spcPts val="0"/>
              </a:spcBef>
              <a:buClr>
                <a:srgbClr val="00CEF6"/>
              </a:buClr>
              <a:buSzPct val="100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spcBef>
                <a:spcPts val="0"/>
              </a:spcBef>
              <a:buClr>
                <a:srgbClr val="00CEF6"/>
              </a:buClr>
              <a:buSzPct val="100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spcBef>
                <a:spcPts val="0"/>
              </a:spcBef>
              <a:buClr>
                <a:srgbClr val="00CEF6"/>
              </a:buClr>
              <a:buSzPct val="100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spcBef>
                <a:spcPts val="0"/>
              </a:spcBef>
              <a:buClr>
                <a:srgbClr val="00CEF6"/>
              </a:buClr>
              <a:buSzPct val="100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spcBef>
                <a:spcPts val="0"/>
              </a:spcBef>
              <a:buClr>
                <a:srgbClr val="00CEF6"/>
              </a:buClr>
              <a:buSzPct val="100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spcBef>
                <a:spcPts val="0"/>
              </a:spcBef>
              <a:buClr>
                <a:srgbClr val="00CEF6"/>
              </a:buClr>
              <a:buSzPct val="100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28324A"/>
              </a:buClr>
              <a:buSzPct val="100000"/>
              <a:buFont typeface="Source Sans Pro"/>
              <a:buChar char="◉"/>
              <a:defRPr sz="20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480"/>
              </a:spcBef>
              <a:buClr>
                <a:srgbClr val="28324A"/>
              </a:buClr>
              <a:buSzPct val="100000"/>
              <a:buFont typeface="Source Sans Pro"/>
              <a:buChar char="◉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spcBef>
                <a:spcPts val="480"/>
              </a:spcBef>
              <a:buClr>
                <a:srgbClr val="28324A"/>
              </a:buClr>
              <a:buSzPct val="100000"/>
              <a:buFont typeface="Source Sans Pro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spcBef>
                <a:spcPts val="360"/>
              </a:spcBef>
              <a:buClr>
                <a:srgbClr val="28324A"/>
              </a:buClr>
              <a:buSzPct val="100000"/>
              <a:buFont typeface="Source Sans Pro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spcBef>
                <a:spcPts val="360"/>
              </a:spcBef>
              <a:buClr>
                <a:srgbClr val="28324A"/>
              </a:buClr>
              <a:buSzPct val="100000"/>
              <a:buFont typeface="Source Sans Pro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spcBef>
                <a:spcPts val="360"/>
              </a:spcBef>
              <a:buClr>
                <a:srgbClr val="28324A"/>
              </a:buClr>
              <a:buSzPct val="100000"/>
              <a:buFont typeface="Source Sans Pro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spcBef>
                <a:spcPts val="360"/>
              </a:spcBef>
              <a:buClr>
                <a:srgbClr val="28324A"/>
              </a:buClr>
              <a:buSzPct val="100000"/>
              <a:buFont typeface="Source Sans Pro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spcBef>
                <a:spcPts val="360"/>
              </a:spcBef>
              <a:buClr>
                <a:srgbClr val="28324A"/>
              </a:buClr>
              <a:buSzPct val="100000"/>
              <a:buFont typeface="Source Sans Pro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spcBef>
                <a:spcPts val="360"/>
              </a:spcBef>
              <a:buClr>
                <a:srgbClr val="28324A"/>
              </a:buClr>
              <a:buSzPct val="100000"/>
              <a:buFont typeface="Source Sans Pro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65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Shape 453"/>
          <p:cNvSpPr txBox="1">
            <a:spLocks noGrp="1"/>
          </p:cNvSpPr>
          <p:nvPr>
            <p:ph type="ctrTitle"/>
          </p:nvPr>
        </p:nvSpPr>
        <p:spPr>
          <a:xfrm>
            <a:off x="2847975" y="3213794"/>
            <a:ext cx="5610300" cy="11597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b="0" dirty="0" smtClean="0">
                <a:latin typeface="UTM Impact" panose="02040603050506020204" pitchFamily="18" charset="0"/>
              </a:rPr>
              <a:t>CHỦ ĐỀ 6: </a:t>
            </a:r>
            <a:r>
              <a:rPr lang="en" b="0" smtClean="0">
                <a:latin typeface="UTM Impact" panose="02040603050506020204" pitchFamily="18" charset="0"/>
              </a:rPr>
              <a:t/>
            </a:r>
            <a:br>
              <a:rPr lang="en" b="0" smtClean="0">
                <a:latin typeface="UTM Impact" panose="02040603050506020204" pitchFamily="18" charset="0"/>
              </a:rPr>
            </a:br>
            <a:r>
              <a:rPr lang="en" b="0" smtClean="0">
                <a:latin typeface="UTM Impact" panose="02040603050506020204" pitchFamily="18" charset="0"/>
              </a:rPr>
              <a:t>LUC MA SAT</a:t>
            </a:r>
            <a:endParaRPr lang="en" b="0" dirty="0">
              <a:latin typeface="UTM Impact" panose="0204060305050602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2566" y="4528358"/>
            <a:ext cx="2741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SGK </a:t>
            </a:r>
            <a:r>
              <a:rPr lang="en-US" dirty="0" err="1" smtClean="0">
                <a:solidFill>
                  <a:schemeClr val="bg1"/>
                </a:solidFill>
              </a:rPr>
              <a:t>trang</a:t>
            </a:r>
            <a:r>
              <a:rPr lang="en-US" dirty="0" smtClean="0">
                <a:solidFill>
                  <a:schemeClr val="bg1"/>
                </a:solidFill>
              </a:rPr>
              <a:t> 27 </a:t>
            </a:r>
            <a:r>
              <a:rPr lang="en-US" dirty="0" err="1" smtClean="0">
                <a:solidFill>
                  <a:schemeClr val="bg1"/>
                </a:solidFill>
              </a:rPr>
              <a:t>đến</a:t>
            </a:r>
            <a:r>
              <a:rPr lang="en-US" dirty="0" smtClean="0">
                <a:solidFill>
                  <a:schemeClr val="bg1"/>
                </a:solidFill>
              </a:rPr>
              <a:t> 32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287079" y="732104"/>
            <a:ext cx="8527500" cy="94784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571500" rtl="0">
              <a:spcBef>
                <a:spcPts val="0"/>
              </a:spcBef>
              <a:buFont typeface="Arial" pitchFamily="34" charset="0"/>
              <a:buChar char="•"/>
            </a:pPr>
            <a:r>
              <a:rPr lang="vi-VN" sz="4000" dirty="0" smtClean="0">
                <a:solidFill>
                  <a:srgbClr val="28324A"/>
                </a:solidFill>
                <a:latin typeface="Times New Roman" pitchFamily="18" charset="0"/>
                <a:cs typeface="Times New Roman" pitchFamily="18" charset="0"/>
              </a:rPr>
              <a:t>Lực ma sát nghỉ</a:t>
            </a:r>
          </a:p>
          <a:p>
            <a:pPr lvl="0" rtl="0">
              <a:spcBef>
                <a:spcPts val="0"/>
              </a:spcBef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vi-VN" sz="4000" b="1" dirty="0" smtClean="0">
              <a:solidFill>
                <a:srgbClr val="28324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079" y="106327"/>
            <a:ext cx="75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II. Một số loại lực ma sát thường gặp:</a:t>
            </a:r>
            <a:endParaRPr lang="vi-VN" sz="2800" b="1" dirty="0">
              <a:latin typeface="+mj-lt"/>
            </a:endParaRPr>
          </a:p>
        </p:txBody>
      </p:sp>
      <p:pic>
        <p:nvPicPr>
          <p:cNvPr id="1026" name="Picture 2" descr="https://img.loigiaihay.com/picture/2018/0319/hd-5-chu-de-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816" y="1182797"/>
            <a:ext cx="4415595" cy="3835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2772" y="1602247"/>
            <a:ext cx="39734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Mặt sàn tạo ra một lực cản giữ cho tủ nằm yên. Lực cản này được gọi là lực ma sát nghỉ giữa tủ với mặt sàn</a:t>
            </a:r>
            <a:r>
              <a:rPr lang="vi-VN" sz="2400" dirty="0" smtClean="0">
                <a:latin typeface="+mj-lt"/>
              </a:rPr>
              <a:t>.</a:t>
            </a:r>
            <a:endParaRPr lang="vi-VN" sz="2400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3249537"/>
            <a:ext cx="44550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solidFill>
                  <a:srgbClr val="FF0000"/>
                </a:solidFill>
                <a:latin typeface="+mj-lt"/>
              </a:rPr>
              <a:t>Lực ma sát nghỉ giữ cho vật không bị trượt hoặc bị lăn khi vật chịu tác dụng của </a:t>
            </a:r>
            <a:r>
              <a:rPr lang="en-US" sz="2400" b="1" dirty="0" err="1" smtClean="0">
                <a:solidFill>
                  <a:srgbClr val="FF0000"/>
                </a:solidFill>
                <a:latin typeface="+mj-lt"/>
              </a:rPr>
              <a:t>luc</a:t>
            </a:r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400" b="1" dirty="0">
                <a:solidFill>
                  <a:srgbClr val="FF0000"/>
                </a:solidFill>
                <a:latin typeface="+mj-lt"/>
              </a:rPr>
              <a:t>khác</a:t>
            </a:r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.</a:t>
            </a:r>
            <a:endParaRPr lang="vi-VN" sz="24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89373961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" grpId="0" build="p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170121" y="445025"/>
            <a:ext cx="8527500" cy="94784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571500">
              <a:buFont typeface="Arial" pitchFamily="34" charset="0"/>
              <a:buChar char="•"/>
            </a:pPr>
            <a:r>
              <a:rPr lang="vi-VN" sz="3200" dirty="0" smtClean="0">
                <a:solidFill>
                  <a:srgbClr val="28324A"/>
                </a:solidFill>
                <a:latin typeface="Times New Roman" pitchFamily="18" charset="0"/>
                <a:cs typeface="Times New Roman" pitchFamily="18" charset="0"/>
              </a:rPr>
              <a:t>Lực ma sát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nghỉ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giữ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cho vật không bị trượt hoặc bị lăn khi vật chịu tác dụng của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 smtClean="0">
              <a:solidFill>
                <a:srgbClr val="28324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079" y="106327"/>
            <a:ext cx="75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II. Một số loại lực ma sát thường gặp:</a:t>
            </a:r>
            <a:endParaRPr lang="vi-VN" sz="28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463" y="1581592"/>
            <a:ext cx="89805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Ví dụ: Khi đi bộ hoặc chạy bộ, lực ma sát nghỉ giữa đế giày và mặt đường giúp cho người không bị trơn trượt, không bị té.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3465" y="3166370"/>
            <a:ext cx="89805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Ví dụ: Khi viết bảng, lực ma sát nghỉ giữa mặt bảng và viên phấn giúp phấn bám trên mặt bảng tạo ra chữ viết.</a:t>
            </a:r>
          </a:p>
        </p:txBody>
      </p:sp>
    </p:spTree>
    <p:extLst>
      <p:ext uri="{BB962C8B-B14F-4D97-AF65-F5344CB8AC3E}">
        <p14:creationId xmlns:p14="http://schemas.microsoft.com/office/powerpoint/2010/main" val="24365542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" grpId="0" build="p"/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079" y="106327"/>
            <a:ext cx="75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II. Một số loại lực ma sát thường gặp:</a:t>
            </a:r>
            <a:endParaRPr lang="vi-VN" sz="2800" b="1" dirty="0">
              <a:latin typeface="+mj-lt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68756206"/>
              </p:ext>
            </p:extLst>
          </p:nvPr>
        </p:nvGraphicFramePr>
        <p:xfrm>
          <a:off x="1524000" y="66734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6614225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287079" y="732104"/>
            <a:ext cx="8527500" cy="94784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571500" rtl="0">
              <a:spcBef>
                <a:spcPts val="0"/>
              </a:spcBef>
              <a:buFont typeface="Arial" pitchFamily="34" charset="0"/>
              <a:buChar char="•"/>
            </a:pPr>
            <a:r>
              <a:rPr lang="vi-VN" sz="3600" dirty="0" smtClean="0">
                <a:solidFill>
                  <a:srgbClr val="28324A"/>
                </a:solidFill>
                <a:latin typeface="Times New Roman" pitchFamily="18" charset="0"/>
                <a:cs typeface="Times New Roman" pitchFamily="18" charset="0"/>
              </a:rPr>
              <a:t>Lực ma sát trượt sinh ra khi một vật trượt trên bề mặt của vật khác</a:t>
            </a:r>
            <a:endParaRPr lang="vi-VN" sz="3600" b="1" dirty="0" smtClean="0">
              <a:solidFill>
                <a:srgbClr val="28324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079" y="106327"/>
            <a:ext cx="75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II. Một số loại lực ma sát thường gặp:</a:t>
            </a:r>
            <a:endParaRPr lang="vi-VN" sz="2800" b="1" dirty="0">
              <a:latin typeface="+mj-lt"/>
            </a:endParaRPr>
          </a:p>
        </p:txBody>
      </p:sp>
      <p:pic>
        <p:nvPicPr>
          <p:cNvPr id="9" name="Picture 2" descr="Đặc điểm của lực ma sát trượ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093978"/>
            <a:ext cx="4242391" cy="2769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Lực ma sát là gì? Xuất hiện khi nào?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6562" y="2106616"/>
            <a:ext cx="4642934" cy="2769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91059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Đặc điểm của lực ma sát trượ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01" y="572598"/>
            <a:ext cx="6304929" cy="4116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5858540" y="2747060"/>
            <a:ext cx="2817627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687340" y="1701209"/>
                <a:ext cx="1095153" cy="929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vi-VN" sz="4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vi-VN" sz="4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vi-VN" sz="4400" b="1" i="0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𝐅</m:t>
                              </m:r>
                            </m:e>
                            <m:sub>
                              <m:r>
                                <a:rPr lang="vi-VN" sz="4400" b="1" i="0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đẩ</m:t>
                              </m:r>
                              <m:r>
                                <a:rPr lang="vi-VN" sz="4400" b="1" i="0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𝐲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vi-VN" sz="4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7340" y="1701209"/>
                <a:ext cx="1095153" cy="92955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own Arrow 5"/>
          <p:cNvSpPr/>
          <p:nvPr/>
        </p:nvSpPr>
        <p:spPr>
          <a:xfrm rot="5400000">
            <a:off x="5022487" y="2247572"/>
            <a:ext cx="512974" cy="30726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331536" y="3905693"/>
                <a:ext cx="1095153" cy="851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vi-VN" sz="4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vi-VN" sz="4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vi-VN" sz="44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𝐅</m:t>
                              </m:r>
                            </m:e>
                            <m:sub>
                              <m:r>
                                <a:rPr lang="vi-VN" sz="4400" b="1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𝐌𝐒𝐓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vi-VN" sz="4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1536" y="3905693"/>
                <a:ext cx="1095153" cy="851643"/>
              </a:xfrm>
              <a:prstGeom prst="rect">
                <a:avLst/>
              </a:prstGeom>
              <a:blipFill rotWithShape="1">
                <a:blip r:embed="rId4"/>
                <a:stretch>
                  <a:fillRect r="-1229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356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287079" y="732104"/>
            <a:ext cx="8527500" cy="94784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571500" rtl="0">
              <a:spcBef>
                <a:spcPts val="0"/>
              </a:spcBef>
              <a:buFont typeface="Arial" pitchFamily="34" charset="0"/>
              <a:buChar char="•"/>
            </a:pPr>
            <a:r>
              <a:rPr lang="vi-VN" sz="4000" dirty="0" smtClean="0">
                <a:solidFill>
                  <a:srgbClr val="28324A"/>
                </a:solidFill>
                <a:latin typeface="Times New Roman" pitchFamily="18" charset="0"/>
                <a:cs typeface="Times New Roman" pitchFamily="18" charset="0"/>
              </a:rPr>
              <a:t>Lực ma sát trượt sinh ra khi một vật trượt trên bề mặt của vật khác</a:t>
            </a:r>
          </a:p>
          <a:p>
            <a:pPr lvl="0" rtl="0">
              <a:spcBef>
                <a:spcPts val="0"/>
              </a:spcBef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vi-VN" sz="4000" b="1" dirty="0" smtClean="0">
              <a:solidFill>
                <a:srgbClr val="28324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079" y="106327"/>
            <a:ext cx="75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II. Một số loại lực ma sát thường gặp:</a:t>
            </a:r>
            <a:endParaRPr lang="vi-VN" sz="2800" b="1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25031" y="2115878"/>
            <a:ext cx="79744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Ví dụ: Cái thùng trượt trên mặt sàn, xuất hiện lực ma sát trượt giữa cái thùng và mặt sàn,....</a:t>
            </a:r>
            <a:endParaRPr lang="vi-VN" sz="4000" b="1" dirty="0">
              <a:solidFill>
                <a:srgbClr val="28324A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sz="4000" dirty="0"/>
          </a:p>
        </p:txBody>
      </p:sp>
    </p:spTree>
    <p:extLst>
      <p:ext uri="{BB962C8B-B14F-4D97-AF65-F5344CB8AC3E}">
        <p14:creationId xmlns:p14="http://schemas.microsoft.com/office/powerpoint/2010/main" val="1352905337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287079" y="732104"/>
            <a:ext cx="8527500" cy="94784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571500" rtl="0">
              <a:spcBef>
                <a:spcPts val="0"/>
              </a:spcBef>
              <a:buFont typeface="Arial" pitchFamily="34" charset="0"/>
              <a:buChar char="•"/>
            </a:pPr>
            <a:r>
              <a:rPr lang="vi-VN" sz="4000" dirty="0" smtClean="0">
                <a:solidFill>
                  <a:srgbClr val="28324A"/>
                </a:solidFill>
                <a:latin typeface="Times New Roman" pitchFamily="18" charset="0"/>
                <a:cs typeface="Times New Roman" pitchFamily="18" charset="0"/>
              </a:rPr>
              <a:t>Lực ma sát lăn</a:t>
            </a:r>
          </a:p>
          <a:p>
            <a:pPr lvl="0" rtl="0">
              <a:spcBef>
                <a:spcPts val="0"/>
              </a:spcBef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vi-VN" sz="4000" b="1" dirty="0" smtClean="0">
              <a:solidFill>
                <a:srgbClr val="28324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079" y="106327"/>
            <a:ext cx="75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II. Một số loại lực ma sát thường gặp:</a:t>
            </a:r>
            <a:endParaRPr lang="vi-VN" sz="2800" b="1" dirty="0">
              <a:latin typeface="+mj-lt"/>
            </a:endParaRPr>
          </a:p>
        </p:txBody>
      </p:sp>
      <p:pic>
        <p:nvPicPr>
          <p:cNvPr id="9220" name="Picture 4" descr="Top 7 sản phẩm ô tô đồ chơi cho bé trai an toàn nhất bạn nên lựa chọn -  Toplist.v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98" y="1701209"/>
            <a:ext cx="3909665" cy="3213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Bộ đồ chơi KA10459-PG1 bốn xe ô tô bằng vải cho bé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6802" y="1190848"/>
            <a:ext cx="3723617" cy="3723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947641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287079" y="732104"/>
            <a:ext cx="8527500" cy="94784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571500" rtl="0">
              <a:spcBef>
                <a:spcPts val="0"/>
              </a:spcBef>
              <a:buFont typeface="Arial" pitchFamily="34" charset="0"/>
              <a:buChar char="•"/>
            </a:pPr>
            <a:r>
              <a:rPr lang="vi-VN" sz="4000" dirty="0" smtClean="0">
                <a:solidFill>
                  <a:srgbClr val="28324A"/>
                </a:solidFill>
                <a:latin typeface="Times New Roman" pitchFamily="18" charset="0"/>
                <a:cs typeface="Times New Roman" pitchFamily="18" charset="0"/>
              </a:rPr>
              <a:t>Lực ma sát lăn sinh ra khi một vật lăn trên bề mặt vật khác</a:t>
            </a:r>
          </a:p>
          <a:p>
            <a:pPr lvl="0" rtl="0">
              <a:spcBef>
                <a:spcPts val="0"/>
              </a:spcBef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vi-VN" sz="4000" b="1" dirty="0" smtClean="0">
              <a:solidFill>
                <a:srgbClr val="28324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079" y="106327"/>
            <a:ext cx="75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II. Một số loại lực ma sát thường gặp:</a:t>
            </a:r>
            <a:endParaRPr lang="vi-VN" sz="2800" b="1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46298" y="2169042"/>
            <a:ext cx="80807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latin typeface="+mj-lt"/>
              </a:rPr>
              <a:t>Ví dụ: Bánh xe lăn trên mặt đường, xuất hiện lực ma sát lăn giữa bánh xe và mặt đường.</a:t>
            </a:r>
            <a:endParaRPr lang="vi-VN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0356273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5762848" y="542260"/>
            <a:ext cx="3019834" cy="94784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Thông thường, với cùng một vật nặng và mặt tiếp xúc, độ lớn của lực ma sát lăn .......... hơn nhiều so với độ lớn của lực ma sát trượt.</a:t>
            </a:r>
            <a:endParaRPr lang="vi-VN" sz="3200" b="1" dirty="0" smtClean="0">
              <a:solidFill>
                <a:srgbClr val="28324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079" y="106327"/>
            <a:ext cx="75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II. Một số loại lực ma sát thường gặp:</a:t>
            </a:r>
            <a:endParaRPr lang="vi-VN" sz="2800" b="1" dirty="0">
              <a:latin typeface="+mj-lt"/>
            </a:endParaRPr>
          </a:p>
        </p:txBody>
      </p:sp>
      <p:pic>
        <p:nvPicPr>
          <p:cNvPr id="7170" name="Picture 2" descr="Blo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50" y="542258"/>
            <a:ext cx="5372387" cy="370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75498" y="2945222"/>
            <a:ext cx="10526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FF0000"/>
                </a:solidFill>
                <a:latin typeface="+mj-lt"/>
              </a:rPr>
              <a:t>n</a:t>
            </a:r>
            <a:r>
              <a:rPr lang="vi-VN" sz="4000" b="1" dirty="0" smtClean="0">
                <a:solidFill>
                  <a:srgbClr val="FF0000"/>
                </a:solidFill>
                <a:latin typeface="+mj-lt"/>
              </a:rPr>
              <a:t>hỏ</a:t>
            </a:r>
            <a:endParaRPr lang="vi-VN" sz="40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71947641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287079" y="732104"/>
            <a:ext cx="8527500" cy="94784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571500" rtl="0">
              <a:spcBef>
                <a:spcPts val="0"/>
              </a:spcBef>
              <a:buFont typeface="Arial" pitchFamily="34" charset="0"/>
              <a:buChar char="•"/>
            </a:pPr>
            <a:r>
              <a:rPr lang="vi-VN" sz="4000" dirty="0" smtClean="0">
                <a:solidFill>
                  <a:srgbClr val="28324A"/>
                </a:solidFill>
                <a:latin typeface="Times New Roman" pitchFamily="18" charset="0"/>
                <a:cs typeface="Times New Roman" pitchFamily="18" charset="0"/>
              </a:rPr>
              <a:t>Lực ma sát nghỉ</a:t>
            </a:r>
          </a:p>
          <a:p>
            <a:pPr lvl="0" rtl="0">
              <a:spcBef>
                <a:spcPts val="0"/>
              </a:spcBef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vi-VN" sz="4000" b="1" dirty="0" smtClean="0">
              <a:solidFill>
                <a:srgbClr val="28324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079" y="106327"/>
            <a:ext cx="75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II. Một số loại lực ma sát thường gặp:</a:t>
            </a:r>
            <a:endParaRPr lang="vi-VN" sz="2800" b="1" dirty="0">
              <a:latin typeface="+mj-lt"/>
            </a:endParaRPr>
          </a:p>
        </p:txBody>
      </p:sp>
      <p:pic>
        <p:nvPicPr>
          <p:cNvPr id="1026" name="Picture 2" descr="https://img.loigiaihay.com/picture/2018/0319/hd-5-chu-de-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816" y="1182797"/>
            <a:ext cx="4415595" cy="3835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2772" y="1602247"/>
            <a:ext cx="39734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Một cái tủ được đặt nằm yên trên mặt sàn. Một người tác dụng lực đẩy vào tủ nhưng tủ không di chuyển </a:t>
            </a:r>
            <a:r>
              <a:rPr lang="vi-VN" sz="2400" dirty="0" smtClean="0">
                <a:latin typeface="+mj-lt"/>
              </a:rPr>
              <a:t>. </a:t>
            </a:r>
            <a:r>
              <a:rPr lang="vi-VN" sz="2400" dirty="0">
                <a:latin typeface="+mj-lt"/>
              </a:rPr>
              <a:t>Vì sao có lực đẩy mà tủ vẫn nằm yên, lực nào đã xuất hiện để tạo ta các lực cân bằng tác dụng lên tủ </a:t>
            </a:r>
            <a:r>
              <a:rPr lang="vi-VN" sz="2400" dirty="0" smtClean="0">
                <a:latin typeface="+mj-lt"/>
              </a:rPr>
              <a:t>?</a:t>
            </a:r>
            <a:endParaRPr lang="vi-VN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71947641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" grpId="0" build="p"/>
      <p:bldP spid="3" grpId="0"/>
    </p:bldLst>
  </p:timing>
</p:sld>
</file>

<file path=ppt/theme/theme1.xml><?xml version="1.0" encoding="utf-8"?>
<a:theme xmlns:a="http://schemas.openxmlformats.org/drawingml/2006/main" name="Quinc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453</Words>
  <Application>Microsoft Office PowerPoint</Application>
  <PresentationFormat>On-screen Show (16:9)</PresentationFormat>
  <Paragraphs>38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Source Sans Pro</vt:lpstr>
      <vt:lpstr>Cambria Math</vt:lpstr>
      <vt:lpstr>Oswald</vt:lpstr>
      <vt:lpstr>Times New Roman</vt:lpstr>
      <vt:lpstr>Arial</vt:lpstr>
      <vt:lpstr>UTM Impact</vt:lpstr>
      <vt:lpstr>Quince template</vt:lpstr>
      <vt:lpstr>CHỦ ĐỀ 6:  LUC MA SAT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POWERPOINT ĐẸP</dc:title>
  <cp:lastModifiedBy>Admin</cp:lastModifiedBy>
  <cp:revision>55</cp:revision>
  <dcterms:modified xsi:type="dcterms:W3CDTF">2022-11-24T15:19:40Z</dcterms:modified>
</cp:coreProperties>
</file>